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67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5DD2C0-20C1-4D59-A5A3-E7F4F189C973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91B11FBC-6C10-4842-9F70-6B112B068949}">
      <dgm:prSet phldrT="[Текст]" custT="1"/>
      <dgm:spPr/>
      <dgm:t>
        <a:bodyPr/>
        <a:lstStyle/>
        <a:p>
          <a:pPr algn="l"/>
          <a:r>
            <a:rPr lang="ru-RU" sz="1200" b="1" dirty="0" smtClean="0"/>
            <a:t>При встрече с бурым медведем, волком,  кабаном, а также с иным диким зверем постарайтесь  удалиться, не паникуя, ни в коем случае не убегайте и не делайте резких движений.</a:t>
          </a:r>
          <a:endParaRPr lang="ru-RU" sz="1200" dirty="0"/>
        </a:p>
      </dgm:t>
    </dgm:pt>
    <dgm:pt modelId="{A0C01BE0-198B-4F98-9656-116BD150261A}" type="parTrans" cxnId="{12D43868-0820-40B0-87E3-72ACB6B2E405}">
      <dgm:prSet/>
      <dgm:spPr/>
      <dgm:t>
        <a:bodyPr/>
        <a:lstStyle/>
        <a:p>
          <a:endParaRPr lang="ru-RU"/>
        </a:p>
      </dgm:t>
    </dgm:pt>
    <dgm:pt modelId="{344FDF29-AC96-423B-BA9B-1D68C65B509D}" type="sibTrans" cxnId="{12D43868-0820-40B0-87E3-72ACB6B2E405}">
      <dgm:prSet/>
      <dgm:spPr/>
      <dgm:t>
        <a:bodyPr/>
        <a:lstStyle/>
        <a:p>
          <a:endParaRPr lang="ru-RU"/>
        </a:p>
      </dgm:t>
    </dgm:pt>
    <dgm:pt modelId="{7CCCF107-6A4C-4EA4-9A82-CCFB2AEBE511}">
      <dgm:prSet phldrT="[Текст]" custT="1"/>
      <dgm:spPr/>
      <dgm:t>
        <a:bodyPr/>
        <a:lstStyle/>
        <a:p>
          <a:pPr algn="l"/>
          <a:r>
            <a:rPr lang="ru-RU" sz="1200" b="1" dirty="0" smtClean="0"/>
            <a:t>При  встрече с волком необходимо помнить, что высока вероятность нахождения рядом других волков. Сохраняйте внутреннее спокойствие, волк чувствуют страх и это является сигналом к нападению.</a:t>
          </a:r>
          <a:endParaRPr lang="ru-RU" sz="1200" dirty="0"/>
        </a:p>
      </dgm:t>
    </dgm:pt>
    <dgm:pt modelId="{DDD60D07-2E51-4DDF-9FB1-2B4FF58D4A61}" type="parTrans" cxnId="{9E3E0588-B27B-46DE-BFD6-FC41DC260F4C}">
      <dgm:prSet/>
      <dgm:spPr/>
      <dgm:t>
        <a:bodyPr/>
        <a:lstStyle/>
        <a:p>
          <a:endParaRPr lang="ru-RU"/>
        </a:p>
      </dgm:t>
    </dgm:pt>
    <dgm:pt modelId="{EE52C6D5-55A0-4A67-9C6D-59454E4A605C}" type="sibTrans" cxnId="{9E3E0588-B27B-46DE-BFD6-FC41DC260F4C}">
      <dgm:prSet/>
      <dgm:spPr/>
      <dgm:t>
        <a:bodyPr/>
        <a:lstStyle/>
        <a:p>
          <a:endParaRPr lang="ru-RU"/>
        </a:p>
      </dgm:t>
    </dgm:pt>
    <dgm:pt modelId="{9D8BF8A1-F91A-4FC9-B124-80375932F8BE}">
      <dgm:prSet phldrT="[Текст]" custT="1"/>
      <dgm:spPr/>
      <dgm:t>
        <a:bodyPr/>
        <a:lstStyle/>
        <a:p>
          <a:pPr algn="l"/>
          <a:r>
            <a:rPr lang="ru-RU" sz="1200" b="1" dirty="0" smtClean="0"/>
            <a:t>В случае угрозы нападения дикого животного на человека или домашнее животное, гражданин, соблюдая меры безопасности, вправе применить оружие, включая огнестрельное,  для устранения опасности.</a:t>
          </a:r>
          <a:endParaRPr lang="ru-RU" sz="1200" dirty="0"/>
        </a:p>
      </dgm:t>
    </dgm:pt>
    <dgm:pt modelId="{B7F2C3F6-C5ED-497E-8E35-17D5A4567FB4}" type="parTrans" cxnId="{C5E66DD3-7AE2-4127-82BC-181204DA4BBA}">
      <dgm:prSet/>
      <dgm:spPr/>
      <dgm:t>
        <a:bodyPr/>
        <a:lstStyle/>
        <a:p>
          <a:endParaRPr lang="ru-RU"/>
        </a:p>
      </dgm:t>
    </dgm:pt>
    <dgm:pt modelId="{63BFE3AC-76F1-4D45-862D-522F39686A99}" type="sibTrans" cxnId="{C5E66DD3-7AE2-4127-82BC-181204DA4BBA}">
      <dgm:prSet/>
      <dgm:spPr/>
      <dgm:t>
        <a:bodyPr/>
        <a:lstStyle/>
        <a:p>
          <a:endParaRPr lang="ru-RU"/>
        </a:p>
      </dgm:t>
    </dgm:pt>
    <dgm:pt modelId="{2667E415-D525-4E47-AF5C-E1AE818AC5C0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200" b="1" dirty="0" smtClean="0"/>
            <a:t>Если вы заметили дикое животное  в населенном пункте (бурый медведь, волк, кабан, рысь, росомаха) информируйте единую службу спасения по телефону 112 или по номеру телефона оперативного дежурного Минприроды </a:t>
          </a:r>
          <a:endParaRPr lang="ru-RU" sz="1200" b="1" dirty="0" smtClean="0"/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200" b="1" dirty="0" smtClean="0"/>
            <a:t>8 </a:t>
          </a:r>
          <a:r>
            <a:rPr lang="ru-RU" sz="1200" b="1" dirty="0" smtClean="0"/>
            <a:t>(921) </a:t>
          </a:r>
          <a:r>
            <a:rPr lang="ru-RU" sz="1200" b="1" dirty="0" smtClean="0"/>
            <a:t>222-05-25 или телефону Прямой линии лесной охраны  8 (8142)55-55-80</a:t>
          </a:r>
          <a:endParaRPr lang="ru-RU" sz="1200" b="1" dirty="0"/>
        </a:p>
      </dgm:t>
    </dgm:pt>
    <dgm:pt modelId="{3285CDA6-7B0A-4943-A265-C0CE41E86198}" type="parTrans" cxnId="{29F9C760-A0F8-4289-8F87-29DBB5F138D5}">
      <dgm:prSet/>
      <dgm:spPr/>
      <dgm:t>
        <a:bodyPr/>
        <a:lstStyle/>
        <a:p>
          <a:endParaRPr lang="ru-RU"/>
        </a:p>
      </dgm:t>
    </dgm:pt>
    <dgm:pt modelId="{74CD2F8C-AE4E-44F4-BF56-0EB875F5A17E}" type="sibTrans" cxnId="{29F9C760-A0F8-4289-8F87-29DBB5F138D5}">
      <dgm:prSet/>
      <dgm:spPr/>
      <dgm:t>
        <a:bodyPr/>
        <a:lstStyle/>
        <a:p>
          <a:endParaRPr lang="ru-RU"/>
        </a:p>
      </dgm:t>
    </dgm:pt>
    <dgm:pt modelId="{E1CE2C2C-0B62-4248-B649-C6D28BDFA565}">
      <dgm:prSet phldrT="[Текст]" custT="1"/>
      <dgm:spPr/>
      <dgm:t>
        <a:bodyPr/>
        <a:lstStyle/>
        <a:p>
          <a:pPr algn="l"/>
          <a:r>
            <a:rPr lang="ru-RU" sz="1200" b="1" dirty="0" smtClean="0"/>
            <a:t>Помните, дикое животное может нести опасность для вашего здоровья и жизни.</a:t>
          </a:r>
          <a:endParaRPr lang="ru-RU" sz="1200" dirty="0"/>
        </a:p>
      </dgm:t>
    </dgm:pt>
    <dgm:pt modelId="{989DB73C-3055-426E-931A-1388F3D78CE4}" type="parTrans" cxnId="{18DA7CAA-14FC-45C6-BED9-F70B8EFFDF4A}">
      <dgm:prSet/>
      <dgm:spPr/>
      <dgm:t>
        <a:bodyPr/>
        <a:lstStyle/>
        <a:p>
          <a:endParaRPr lang="ru-RU"/>
        </a:p>
      </dgm:t>
    </dgm:pt>
    <dgm:pt modelId="{4A7D7212-5393-488D-B052-6D8B4AEB611B}" type="sibTrans" cxnId="{18DA7CAA-14FC-45C6-BED9-F70B8EFFDF4A}">
      <dgm:prSet/>
      <dgm:spPr/>
      <dgm:t>
        <a:bodyPr/>
        <a:lstStyle/>
        <a:p>
          <a:endParaRPr lang="ru-RU"/>
        </a:p>
      </dgm:t>
    </dgm:pt>
    <dgm:pt modelId="{C4ED7C31-5BEA-41B2-BAF6-405DCBA6B73D}">
      <dgm:prSet phldrT="[Текст]" custT="1"/>
      <dgm:spPr/>
      <dgm:t>
        <a:bodyPr/>
        <a:lstStyle/>
        <a:p>
          <a:pPr algn="l"/>
          <a:r>
            <a:rPr lang="ru-RU" sz="1200" b="1" dirty="0" smtClean="0"/>
            <a:t>Повышенную опасность представляет медведица с медвежатами. При этом медведица всегда держится рядом или недалеко от них. Если вы увидите медвежат, срочно уйдите от них подальше.</a:t>
          </a:r>
          <a:endParaRPr lang="ru-RU" sz="1200" b="1" dirty="0"/>
        </a:p>
      </dgm:t>
    </dgm:pt>
    <dgm:pt modelId="{86A0F8A6-E1FA-4ACE-BAF2-1646C840278D}" type="sibTrans" cxnId="{EA6B6FC8-BE35-4749-9A5E-CD7D97346439}">
      <dgm:prSet/>
      <dgm:spPr/>
      <dgm:t>
        <a:bodyPr/>
        <a:lstStyle/>
        <a:p>
          <a:endParaRPr lang="ru-RU"/>
        </a:p>
      </dgm:t>
    </dgm:pt>
    <dgm:pt modelId="{9016F37D-15C9-47D0-AA5C-750F4E7AD85F}" type="parTrans" cxnId="{EA6B6FC8-BE35-4749-9A5E-CD7D97346439}">
      <dgm:prSet/>
      <dgm:spPr/>
      <dgm:t>
        <a:bodyPr/>
        <a:lstStyle/>
        <a:p>
          <a:endParaRPr lang="ru-RU"/>
        </a:p>
      </dgm:t>
    </dgm:pt>
    <dgm:pt modelId="{CBD71F01-F347-41FF-BEB4-81E2909A78E1}" type="pres">
      <dgm:prSet presAssocID="{745DD2C0-20C1-4D59-A5A3-E7F4F189C973}" presName="linearFlow" presStyleCnt="0">
        <dgm:presLayoutVars>
          <dgm:dir/>
          <dgm:resizeHandles val="exact"/>
        </dgm:presLayoutVars>
      </dgm:prSet>
      <dgm:spPr/>
    </dgm:pt>
    <dgm:pt modelId="{89CC3349-C25A-4709-A4D8-B0C4391A4F81}" type="pres">
      <dgm:prSet presAssocID="{91B11FBC-6C10-4842-9F70-6B112B068949}" presName="composite" presStyleCnt="0"/>
      <dgm:spPr/>
    </dgm:pt>
    <dgm:pt modelId="{9D0C1685-80F2-47D1-A6C4-A1A9B29D7F83}" type="pres">
      <dgm:prSet presAssocID="{91B11FBC-6C10-4842-9F70-6B112B068949}" presName="imgShp" presStyleLbl="fgImgPlace1" presStyleIdx="0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96941A4-FD4C-4EC1-B30C-20DD97F52EB7}" type="pres">
      <dgm:prSet presAssocID="{91B11FBC-6C10-4842-9F70-6B112B068949}" presName="txShp" presStyleLbl="node1" presStyleIdx="0" presStyleCnt="6" custScaleX="116534" custScaleY="117540" custLinFactNeighborX="15797" custLinFactNeighborY="-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F14DBA-8F06-4A5A-8788-06CBB077DE78}" type="pres">
      <dgm:prSet presAssocID="{344FDF29-AC96-423B-BA9B-1D68C65B509D}" presName="spacing" presStyleCnt="0"/>
      <dgm:spPr/>
    </dgm:pt>
    <dgm:pt modelId="{BFE6AA3D-BDAF-43EC-BF98-9E986519AE28}" type="pres">
      <dgm:prSet presAssocID="{2667E415-D525-4E47-AF5C-E1AE818AC5C0}" presName="composite" presStyleCnt="0"/>
      <dgm:spPr/>
    </dgm:pt>
    <dgm:pt modelId="{3344C06A-46D5-4C3D-A1E9-32501C116705}" type="pres">
      <dgm:prSet presAssocID="{2667E415-D525-4E47-AF5C-E1AE818AC5C0}" presName="imgShp" presStyleLbl="fgImgPlace1" presStyleIdx="1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9FB772C-70F1-4DA5-9892-AE99B15A4E18}" type="pres">
      <dgm:prSet presAssocID="{2667E415-D525-4E47-AF5C-E1AE818AC5C0}" presName="txShp" presStyleLbl="node1" presStyleIdx="1" presStyleCnt="6" custScaleX="118139" custScaleY="185673" custLinFactNeighborX="15389" custLinFactNeighborY="-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C2E829-EB6C-41D4-B7E2-5CEB51440E10}" type="pres">
      <dgm:prSet presAssocID="{74CD2F8C-AE4E-44F4-BF56-0EB875F5A17E}" presName="spacing" presStyleCnt="0"/>
      <dgm:spPr/>
    </dgm:pt>
    <dgm:pt modelId="{E5ECFA9A-FE34-4A10-85B0-9F42BDDB4D68}" type="pres">
      <dgm:prSet presAssocID="{E1CE2C2C-0B62-4248-B649-C6D28BDFA565}" presName="composite" presStyleCnt="0"/>
      <dgm:spPr/>
    </dgm:pt>
    <dgm:pt modelId="{1E9BE286-AC02-4C9C-9CFB-8A9BF0744B5A}" type="pres">
      <dgm:prSet presAssocID="{E1CE2C2C-0B62-4248-B649-C6D28BDFA565}" presName="imgShp" presStyleLbl="fgImgPlace1" presStyleIdx="2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737E23D-29A0-441B-B87B-E406087EBE65}" type="pres">
      <dgm:prSet presAssocID="{E1CE2C2C-0B62-4248-B649-C6D28BDFA565}" presName="txShp" presStyleLbl="node1" presStyleIdx="2" presStyleCnt="6" custScaleX="115718" custLinFactNeighborX="15389" custLinFactNeighborY="-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673BAE-A537-451B-A6EA-FEE9640BA43D}" type="pres">
      <dgm:prSet presAssocID="{4A7D7212-5393-488D-B052-6D8B4AEB611B}" presName="spacing" presStyleCnt="0"/>
      <dgm:spPr/>
    </dgm:pt>
    <dgm:pt modelId="{DD06071A-C9C4-4588-8D98-E497C7A702D4}" type="pres">
      <dgm:prSet presAssocID="{7CCCF107-6A4C-4EA4-9A82-CCFB2AEBE511}" presName="composite" presStyleCnt="0"/>
      <dgm:spPr/>
    </dgm:pt>
    <dgm:pt modelId="{924C13AD-5512-4D7F-9227-3B6EAC45CB39}" type="pres">
      <dgm:prSet presAssocID="{7CCCF107-6A4C-4EA4-9A82-CCFB2AEBE511}" presName="imgShp" presStyleLbl="fgImgPlace1" presStyleIdx="3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F8C4954-C8D7-4273-8CF6-A6D235B694FA}" type="pres">
      <dgm:prSet presAssocID="{7CCCF107-6A4C-4EA4-9A82-CCFB2AEBE511}" presName="txShp" presStyleLbl="node1" presStyleIdx="3" presStyleCnt="6" custScaleX="115718" custScaleY="146399" custLinFactNeighborX="15389" custLinFactNeighborY="-77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4FCB3A-F9F3-4C60-9AA5-80D746CAC0E4}" type="pres">
      <dgm:prSet presAssocID="{EE52C6D5-55A0-4A67-9C6D-59454E4A605C}" presName="spacing" presStyleCnt="0"/>
      <dgm:spPr/>
    </dgm:pt>
    <dgm:pt modelId="{BFA19994-E317-45B2-A737-4943DCA0A95C}" type="pres">
      <dgm:prSet presAssocID="{C4ED7C31-5BEA-41B2-BAF6-405DCBA6B73D}" presName="composite" presStyleCnt="0"/>
      <dgm:spPr/>
    </dgm:pt>
    <dgm:pt modelId="{2BD30155-DBBF-4BBD-9896-6E8FE521CB45}" type="pres">
      <dgm:prSet presAssocID="{C4ED7C31-5BEA-41B2-BAF6-405DCBA6B73D}" presName="imgShp" presStyleLbl="fgImgPlace1" presStyleIdx="4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7288CC6-7C3E-432A-89B5-C8D550C98EE6}" type="pres">
      <dgm:prSet presAssocID="{C4ED7C31-5BEA-41B2-BAF6-405DCBA6B73D}" presName="txShp" presStyleLbl="node1" presStyleIdx="4" presStyleCnt="6" custScaleX="112854" custScaleY="146399" custLinFactNeighborX="15389" custLinFactNeighborY="-77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6667A1-E336-4AC0-845B-792307ADE010}" type="pres">
      <dgm:prSet presAssocID="{86A0F8A6-E1FA-4ACE-BAF2-1646C840278D}" presName="spacing" presStyleCnt="0"/>
      <dgm:spPr/>
    </dgm:pt>
    <dgm:pt modelId="{263E96B9-57A3-455C-B446-A7D0E2BF7141}" type="pres">
      <dgm:prSet presAssocID="{9D8BF8A1-F91A-4FC9-B124-80375932F8BE}" presName="composite" presStyleCnt="0"/>
      <dgm:spPr/>
    </dgm:pt>
    <dgm:pt modelId="{7F585B58-426E-4A83-8CEA-2E8485235F59}" type="pres">
      <dgm:prSet presAssocID="{9D8BF8A1-F91A-4FC9-B124-80375932F8BE}" presName="imgShp" presStyleLbl="fgImgPlace1" presStyleIdx="5" presStyleCnt="6" custLinFactNeighborY="-1564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8C314D7-706A-40A2-9578-8EF0AA932C2E}" type="pres">
      <dgm:prSet presAssocID="{9D8BF8A1-F91A-4FC9-B124-80375932F8BE}" presName="txShp" presStyleLbl="node1" presStyleIdx="5" presStyleCnt="6" custScaleX="115718" custScaleY="147119" custLinFactNeighborX="15389" custLinFactNeighborY="-160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5E1861-9F01-4234-A0FA-FA45DDEC510A}" type="presOf" srcId="{2667E415-D525-4E47-AF5C-E1AE818AC5C0}" destId="{99FB772C-70F1-4DA5-9892-AE99B15A4E18}" srcOrd="0" destOrd="0" presId="urn:microsoft.com/office/officeart/2005/8/layout/vList3#1"/>
    <dgm:cxn modelId="{18DA7CAA-14FC-45C6-BED9-F70B8EFFDF4A}" srcId="{745DD2C0-20C1-4D59-A5A3-E7F4F189C973}" destId="{E1CE2C2C-0B62-4248-B649-C6D28BDFA565}" srcOrd="2" destOrd="0" parTransId="{989DB73C-3055-426E-931A-1388F3D78CE4}" sibTransId="{4A7D7212-5393-488D-B052-6D8B4AEB611B}"/>
    <dgm:cxn modelId="{AD8D48BF-5EC7-4640-AB4A-6DDD344D1971}" type="presOf" srcId="{E1CE2C2C-0B62-4248-B649-C6D28BDFA565}" destId="{4737E23D-29A0-441B-B87B-E406087EBE65}" srcOrd="0" destOrd="0" presId="urn:microsoft.com/office/officeart/2005/8/layout/vList3#1"/>
    <dgm:cxn modelId="{0052500A-5EBD-4C2E-9E08-1C6D45F5EF5A}" type="presOf" srcId="{745DD2C0-20C1-4D59-A5A3-E7F4F189C973}" destId="{CBD71F01-F347-41FF-BEB4-81E2909A78E1}" srcOrd="0" destOrd="0" presId="urn:microsoft.com/office/officeart/2005/8/layout/vList3#1"/>
    <dgm:cxn modelId="{12D43868-0820-40B0-87E3-72ACB6B2E405}" srcId="{745DD2C0-20C1-4D59-A5A3-E7F4F189C973}" destId="{91B11FBC-6C10-4842-9F70-6B112B068949}" srcOrd="0" destOrd="0" parTransId="{A0C01BE0-198B-4F98-9656-116BD150261A}" sibTransId="{344FDF29-AC96-423B-BA9B-1D68C65B509D}"/>
    <dgm:cxn modelId="{9E3E0588-B27B-46DE-BFD6-FC41DC260F4C}" srcId="{745DD2C0-20C1-4D59-A5A3-E7F4F189C973}" destId="{7CCCF107-6A4C-4EA4-9A82-CCFB2AEBE511}" srcOrd="3" destOrd="0" parTransId="{DDD60D07-2E51-4DDF-9FB1-2B4FF58D4A61}" sibTransId="{EE52C6D5-55A0-4A67-9C6D-59454E4A605C}"/>
    <dgm:cxn modelId="{980DEB3E-4CB5-421A-926E-C27016C3FF7A}" type="presOf" srcId="{91B11FBC-6C10-4842-9F70-6B112B068949}" destId="{A96941A4-FD4C-4EC1-B30C-20DD97F52EB7}" srcOrd="0" destOrd="0" presId="urn:microsoft.com/office/officeart/2005/8/layout/vList3#1"/>
    <dgm:cxn modelId="{57C17B14-167F-4B6F-A524-FF481AE65D3A}" type="presOf" srcId="{9D8BF8A1-F91A-4FC9-B124-80375932F8BE}" destId="{98C314D7-706A-40A2-9578-8EF0AA932C2E}" srcOrd="0" destOrd="0" presId="urn:microsoft.com/office/officeart/2005/8/layout/vList3#1"/>
    <dgm:cxn modelId="{29F9C760-A0F8-4289-8F87-29DBB5F138D5}" srcId="{745DD2C0-20C1-4D59-A5A3-E7F4F189C973}" destId="{2667E415-D525-4E47-AF5C-E1AE818AC5C0}" srcOrd="1" destOrd="0" parTransId="{3285CDA6-7B0A-4943-A265-C0CE41E86198}" sibTransId="{74CD2F8C-AE4E-44F4-BF56-0EB875F5A17E}"/>
    <dgm:cxn modelId="{C5E66DD3-7AE2-4127-82BC-181204DA4BBA}" srcId="{745DD2C0-20C1-4D59-A5A3-E7F4F189C973}" destId="{9D8BF8A1-F91A-4FC9-B124-80375932F8BE}" srcOrd="5" destOrd="0" parTransId="{B7F2C3F6-C5ED-497E-8E35-17D5A4567FB4}" sibTransId="{63BFE3AC-76F1-4D45-862D-522F39686A99}"/>
    <dgm:cxn modelId="{EA6B6FC8-BE35-4749-9A5E-CD7D97346439}" srcId="{745DD2C0-20C1-4D59-A5A3-E7F4F189C973}" destId="{C4ED7C31-5BEA-41B2-BAF6-405DCBA6B73D}" srcOrd="4" destOrd="0" parTransId="{9016F37D-15C9-47D0-AA5C-750F4E7AD85F}" sibTransId="{86A0F8A6-E1FA-4ACE-BAF2-1646C840278D}"/>
    <dgm:cxn modelId="{FF3B0CEA-A169-49B6-9289-A594CA13753E}" type="presOf" srcId="{7CCCF107-6A4C-4EA4-9A82-CCFB2AEBE511}" destId="{0F8C4954-C8D7-4273-8CF6-A6D235B694FA}" srcOrd="0" destOrd="0" presId="urn:microsoft.com/office/officeart/2005/8/layout/vList3#1"/>
    <dgm:cxn modelId="{9D8277C6-3F76-4FAD-8505-D72CAEE4ED8B}" type="presOf" srcId="{C4ED7C31-5BEA-41B2-BAF6-405DCBA6B73D}" destId="{07288CC6-7C3E-432A-89B5-C8D550C98EE6}" srcOrd="0" destOrd="0" presId="urn:microsoft.com/office/officeart/2005/8/layout/vList3#1"/>
    <dgm:cxn modelId="{9390D1C3-52F6-4715-93B5-95896E3FDDC9}" type="presParOf" srcId="{CBD71F01-F347-41FF-BEB4-81E2909A78E1}" destId="{89CC3349-C25A-4709-A4D8-B0C4391A4F81}" srcOrd="0" destOrd="0" presId="urn:microsoft.com/office/officeart/2005/8/layout/vList3#1"/>
    <dgm:cxn modelId="{6848D48A-722E-4958-8FA1-A33DE3BFED75}" type="presParOf" srcId="{89CC3349-C25A-4709-A4D8-B0C4391A4F81}" destId="{9D0C1685-80F2-47D1-A6C4-A1A9B29D7F83}" srcOrd="0" destOrd="0" presId="urn:microsoft.com/office/officeart/2005/8/layout/vList3#1"/>
    <dgm:cxn modelId="{79C2692E-16F0-4934-9828-9AF4FA788B46}" type="presParOf" srcId="{89CC3349-C25A-4709-A4D8-B0C4391A4F81}" destId="{A96941A4-FD4C-4EC1-B30C-20DD97F52EB7}" srcOrd="1" destOrd="0" presId="urn:microsoft.com/office/officeart/2005/8/layout/vList3#1"/>
    <dgm:cxn modelId="{D3336368-2B71-45BB-A9E5-88CA3270C798}" type="presParOf" srcId="{CBD71F01-F347-41FF-BEB4-81E2909A78E1}" destId="{75F14DBA-8F06-4A5A-8788-06CBB077DE78}" srcOrd="1" destOrd="0" presId="urn:microsoft.com/office/officeart/2005/8/layout/vList3#1"/>
    <dgm:cxn modelId="{2DD436E1-C886-4692-83CF-9C11D83468DA}" type="presParOf" srcId="{CBD71F01-F347-41FF-BEB4-81E2909A78E1}" destId="{BFE6AA3D-BDAF-43EC-BF98-9E986519AE28}" srcOrd="2" destOrd="0" presId="urn:microsoft.com/office/officeart/2005/8/layout/vList3#1"/>
    <dgm:cxn modelId="{377F60E7-4AA0-49E7-B737-61922C0A8D11}" type="presParOf" srcId="{BFE6AA3D-BDAF-43EC-BF98-9E986519AE28}" destId="{3344C06A-46D5-4C3D-A1E9-32501C116705}" srcOrd="0" destOrd="0" presId="urn:microsoft.com/office/officeart/2005/8/layout/vList3#1"/>
    <dgm:cxn modelId="{3B4BC14E-C2E5-40B7-9D33-042B9FFE97C9}" type="presParOf" srcId="{BFE6AA3D-BDAF-43EC-BF98-9E986519AE28}" destId="{99FB772C-70F1-4DA5-9892-AE99B15A4E18}" srcOrd="1" destOrd="0" presId="urn:microsoft.com/office/officeart/2005/8/layout/vList3#1"/>
    <dgm:cxn modelId="{5436BC02-0918-40EC-8EBD-2D18CBAC34CF}" type="presParOf" srcId="{CBD71F01-F347-41FF-BEB4-81E2909A78E1}" destId="{B9C2E829-EB6C-41D4-B7E2-5CEB51440E10}" srcOrd="3" destOrd="0" presId="urn:microsoft.com/office/officeart/2005/8/layout/vList3#1"/>
    <dgm:cxn modelId="{5ED063BD-A820-4346-B103-329D8B7F8B67}" type="presParOf" srcId="{CBD71F01-F347-41FF-BEB4-81E2909A78E1}" destId="{E5ECFA9A-FE34-4A10-85B0-9F42BDDB4D68}" srcOrd="4" destOrd="0" presId="urn:microsoft.com/office/officeart/2005/8/layout/vList3#1"/>
    <dgm:cxn modelId="{579542C0-9648-45E9-A0E0-B901347C1D7D}" type="presParOf" srcId="{E5ECFA9A-FE34-4A10-85B0-9F42BDDB4D68}" destId="{1E9BE286-AC02-4C9C-9CFB-8A9BF0744B5A}" srcOrd="0" destOrd="0" presId="urn:microsoft.com/office/officeart/2005/8/layout/vList3#1"/>
    <dgm:cxn modelId="{CE9576DE-D5D6-4747-90D1-4EFB259D2FD5}" type="presParOf" srcId="{E5ECFA9A-FE34-4A10-85B0-9F42BDDB4D68}" destId="{4737E23D-29A0-441B-B87B-E406087EBE65}" srcOrd="1" destOrd="0" presId="urn:microsoft.com/office/officeart/2005/8/layout/vList3#1"/>
    <dgm:cxn modelId="{690A1A23-A2DC-4939-986F-C4DB8552CEC6}" type="presParOf" srcId="{CBD71F01-F347-41FF-BEB4-81E2909A78E1}" destId="{6C673BAE-A537-451B-A6EA-FEE9640BA43D}" srcOrd="5" destOrd="0" presId="urn:microsoft.com/office/officeart/2005/8/layout/vList3#1"/>
    <dgm:cxn modelId="{43D44FA4-6614-44AD-8A48-715E3197320C}" type="presParOf" srcId="{CBD71F01-F347-41FF-BEB4-81E2909A78E1}" destId="{DD06071A-C9C4-4588-8D98-E497C7A702D4}" srcOrd="6" destOrd="0" presId="urn:microsoft.com/office/officeart/2005/8/layout/vList3#1"/>
    <dgm:cxn modelId="{CB6135E3-1B3E-4935-BC40-F9A13D2A54CB}" type="presParOf" srcId="{DD06071A-C9C4-4588-8D98-E497C7A702D4}" destId="{924C13AD-5512-4D7F-9227-3B6EAC45CB39}" srcOrd="0" destOrd="0" presId="urn:microsoft.com/office/officeart/2005/8/layout/vList3#1"/>
    <dgm:cxn modelId="{3CC8AE72-7E55-42C6-9B4C-298F58EEAC3B}" type="presParOf" srcId="{DD06071A-C9C4-4588-8D98-E497C7A702D4}" destId="{0F8C4954-C8D7-4273-8CF6-A6D235B694FA}" srcOrd="1" destOrd="0" presId="urn:microsoft.com/office/officeart/2005/8/layout/vList3#1"/>
    <dgm:cxn modelId="{5761351C-17AA-4BA6-BFCC-78BA390EE87A}" type="presParOf" srcId="{CBD71F01-F347-41FF-BEB4-81E2909A78E1}" destId="{964FCB3A-F9F3-4C60-9AA5-80D746CAC0E4}" srcOrd="7" destOrd="0" presId="urn:microsoft.com/office/officeart/2005/8/layout/vList3#1"/>
    <dgm:cxn modelId="{7096A7FB-073F-493B-BAD8-A2715AC1C1BC}" type="presParOf" srcId="{CBD71F01-F347-41FF-BEB4-81E2909A78E1}" destId="{BFA19994-E317-45B2-A737-4943DCA0A95C}" srcOrd="8" destOrd="0" presId="urn:microsoft.com/office/officeart/2005/8/layout/vList3#1"/>
    <dgm:cxn modelId="{66073A32-8B8D-4DB7-B194-B5D31EE2F7FD}" type="presParOf" srcId="{BFA19994-E317-45B2-A737-4943DCA0A95C}" destId="{2BD30155-DBBF-4BBD-9896-6E8FE521CB45}" srcOrd="0" destOrd="0" presId="urn:microsoft.com/office/officeart/2005/8/layout/vList3#1"/>
    <dgm:cxn modelId="{FC35D6B5-FCA6-4024-BFE7-BF7E0CA79AD3}" type="presParOf" srcId="{BFA19994-E317-45B2-A737-4943DCA0A95C}" destId="{07288CC6-7C3E-432A-89B5-C8D550C98EE6}" srcOrd="1" destOrd="0" presId="urn:microsoft.com/office/officeart/2005/8/layout/vList3#1"/>
    <dgm:cxn modelId="{AF67518D-EC90-459A-A128-B1F08FFD3E2E}" type="presParOf" srcId="{CBD71F01-F347-41FF-BEB4-81E2909A78E1}" destId="{9C6667A1-E336-4AC0-845B-792307ADE010}" srcOrd="9" destOrd="0" presId="urn:microsoft.com/office/officeart/2005/8/layout/vList3#1"/>
    <dgm:cxn modelId="{C88EBE9B-07C2-438E-9EE3-34091BE7E796}" type="presParOf" srcId="{CBD71F01-F347-41FF-BEB4-81E2909A78E1}" destId="{263E96B9-57A3-455C-B446-A7D0E2BF7141}" srcOrd="10" destOrd="0" presId="urn:microsoft.com/office/officeart/2005/8/layout/vList3#1"/>
    <dgm:cxn modelId="{EB2C856D-7125-43CE-9B70-B2552B65C044}" type="presParOf" srcId="{263E96B9-57A3-455C-B446-A7D0E2BF7141}" destId="{7F585B58-426E-4A83-8CEA-2E8485235F59}" srcOrd="0" destOrd="0" presId="urn:microsoft.com/office/officeart/2005/8/layout/vList3#1"/>
    <dgm:cxn modelId="{C126FEAE-AAAE-45E9-9D5F-E7294D34C4C4}" type="presParOf" srcId="{263E96B9-57A3-455C-B446-A7D0E2BF7141}" destId="{98C314D7-706A-40A2-9578-8EF0AA932C2E}" srcOrd="1" destOrd="0" presId="urn:microsoft.com/office/officeart/2005/8/layout/vList3#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941A4-FD4C-4EC1-B30C-20DD97F52EB7}">
      <dsp:nvSpPr>
        <dsp:cNvPr id="0" name=""/>
        <dsp:cNvSpPr/>
      </dsp:nvSpPr>
      <dsp:spPr>
        <a:xfrm rot="10800000">
          <a:off x="1645045" y="1323"/>
          <a:ext cx="5859281" cy="54222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425" tIns="45720" rIns="85344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При встрече с бурым медведем, волком,  кабаном, а также с иным диким зверем постарайтесь  удалиться, не паникуя, ни в коем случае не убегайте и не делайте резких движений.</a:t>
          </a:r>
          <a:endParaRPr lang="ru-RU" sz="1200" kern="1200" dirty="0"/>
        </a:p>
      </dsp:txBody>
      <dsp:txXfrm rot="10800000">
        <a:off x="1780601" y="1323"/>
        <a:ext cx="5723725" cy="542224"/>
      </dsp:txXfrm>
    </dsp:sp>
    <dsp:sp modelId="{9D0C1685-80F2-47D1-A6C4-A1A9B29D7F83}">
      <dsp:nvSpPr>
        <dsp:cNvPr id="0" name=""/>
        <dsp:cNvSpPr/>
      </dsp:nvSpPr>
      <dsp:spPr>
        <a:xfrm>
          <a:off x="1035785" y="42033"/>
          <a:ext cx="461310" cy="46131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FB772C-70F1-4DA5-9892-AE99B15A4E18}">
      <dsp:nvSpPr>
        <dsp:cNvPr id="0" name=""/>
        <dsp:cNvSpPr/>
      </dsp:nvSpPr>
      <dsp:spPr>
        <a:xfrm rot="10800000">
          <a:off x="1584182" y="681252"/>
          <a:ext cx="5939980" cy="8565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425" tIns="45720" rIns="85344" bIns="45720" numCol="1" spcCol="1270" anchor="ctr" anchorCtr="0">
          <a:noAutofit/>
        </a:bodyPr>
        <a:lstStyle/>
        <a:p>
          <a:pPr lvl="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b="1" kern="1200" dirty="0" smtClean="0"/>
            <a:t>Если вы заметили дикое животное  в населенном пункте (бурый медведь, волк, кабан, рысь, росомаха) информируйте единую службу спасения по телефону 112 или по номеру телефона оперативного дежурного Минприроды </a:t>
          </a:r>
          <a:endParaRPr lang="ru-RU" sz="1200" b="1" kern="1200" dirty="0" smtClean="0"/>
        </a:p>
        <a:p>
          <a:pPr lvl="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b="1" kern="1200" dirty="0" smtClean="0"/>
            <a:t>8 </a:t>
          </a:r>
          <a:r>
            <a:rPr lang="ru-RU" sz="1200" b="1" kern="1200" dirty="0" smtClean="0"/>
            <a:t>(921) </a:t>
          </a:r>
          <a:r>
            <a:rPr lang="ru-RU" sz="1200" b="1" kern="1200" dirty="0" smtClean="0"/>
            <a:t>222-05-25 или телефону Прямой линии лесной охраны  8 (8142)55-55-80</a:t>
          </a:r>
          <a:endParaRPr lang="ru-RU" sz="1200" b="1" kern="1200" dirty="0"/>
        </a:p>
      </dsp:txBody>
      <dsp:txXfrm rot="10800000">
        <a:off x="1798314" y="681252"/>
        <a:ext cx="5725848" cy="856529"/>
      </dsp:txXfrm>
    </dsp:sp>
    <dsp:sp modelId="{3344C06A-46D5-4C3D-A1E9-32501C116705}">
      <dsp:nvSpPr>
        <dsp:cNvPr id="0" name=""/>
        <dsp:cNvSpPr/>
      </dsp:nvSpPr>
      <dsp:spPr>
        <a:xfrm>
          <a:off x="1035785" y="879115"/>
          <a:ext cx="461310" cy="46131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37E23D-29A0-441B-B87B-E406087EBE65}">
      <dsp:nvSpPr>
        <dsp:cNvPr id="0" name=""/>
        <dsp:cNvSpPr/>
      </dsp:nvSpPr>
      <dsp:spPr>
        <a:xfrm rot="10800000">
          <a:off x="1645045" y="1675487"/>
          <a:ext cx="5818253" cy="46131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425" tIns="45720" rIns="85344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Помните, дикое животное может нести опасность для вашего здоровья и жизни.</a:t>
          </a:r>
          <a:endParaRPr lang="ru-RU" sz="1200" kern="1200" dirty="0"/>
        </a:p>
      </dsp:txBody>
      <dsp:txXfrm rot="10800000">
        <a:off x="1760372" y="1675487"/>
        <a:ext cx="5702926" cy="461310"/>
      </dsp:txXfrm>
    </dsp:sp>
    <dsp:sp modelId="{1E9BE286-AC02-4C9C-9CFB-8A9BF0744B5A}">
      <dsp:nvSpPr>
        <dsp:cNvPr id="0" name=""/>
        <dsp:cNvSpPr/>
      </dsp:nvSpPr>
      <dsp:spPr>
        <a:xfrm>
          <a:off x="1035785" y="1675740"/>
          <a:ext cx="461310" cy="46131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8C4954-C8D7-4273-8CF6-A6D235B694FA}">
      <dsp:nvSpPr>
        <dsp:cNvPr id="0" name=""/>
        <dsp:cNvSpPr/>
      </dsp:nvSpPr>
      <dsp:spPr>
        <a:xfrm rot="10800000">
          <a:off x="1645045" y="2239184"/>
          <a:ext cx="5818253" cy="67535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425" tIns="45720" rIns="85344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При  встрече с волком необходимо помнить, что высока вероятность нахождения рядом других волков. Сохраняйте внутреннее спокойствие, волк чувствуют страх и это является сигналом к нападению.</a:t>
          </a:r>
          <a:endParaRPr lang="ru-RU" sz="1200" kern="1200" dirty="0"/>
        </a:p>
      </dsp:txBody>
      <dsp:txXfrm rot="10800000">
        <a:off x="1813883" y="2239184"/>
        <a:ext cx="5649415" cy="675354"/>
      </dsp:txXfrm>
    </dsp:sp>
    <dsp:sp modelId="{924C13AD-5512-4D7F-9227-3B6EAC45CB39}">
      <dsp:nvSpPr>
        <dsp:cNvPr id="0" name=""/>
        <dsp:cNvSpPr/>
      </dsp:nvSpPr>
      <dsp:spPr>
        <a:xfrm>
          <a:off x="1035785" y="2381778"/>
          <a:ext cx="461310" cy="46131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288CC6-7C3E-432A-89B5-C8D550C98EE6}">
      <dsp:nvSpPr>
        <dsp:cNvPr id="0" name=""/>
        <dsp:cNvSpPr/>
      </dsp:nvSpPr>
      <dsp:spPr>
        <a:xfrm rot="10800000">
          <a:off x="1717046" y="3052244"/>
          <a:ext cx="5674252" cy="67535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425" tIns="45720" rIns="85344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Повышенную опасность представляет медведица с медвежатами. При этом медведица всегда держится рядом или недалеко от них. Если вы увидите медвежат, срочно уйдите от них подальше.</a:t>
          </a:r>
          <a:endParaRPr lang="ru-RU" sz="1200" b="1" kern="1200" dirty="0"/>
        </a:p>
      </dsp:txBody>
      <dsp:txXfrm rot="10800000">
        <a:off x="1885884" y="3052244"/>
        <a:ext cx="5505414" cy="675354"/>
      </dsp:txXfrm>
    </dsp:sp>
    <dsp:sp modelId="{2BD30155-DBBF-4BBD-9896-6E8FE521CB45}">
      <dsp:nvSpPr>
        <dsp:cNvPr id="0" name=""/>
        <dsp:cNvSpPr/>
      </dsp:nvSpPr>
      <dsp:spPr>
        <a:xfrm>
          <a:off x="1035785" y="3194837"/>
          <a:ext cx="461310" cy="46131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C314D7-706A-40A2-9578-8EF0AA932C2E}">
      <dsp:nvSpPr>
        <dsp:cNvPr id="0" name=""/>
        <dsp:cNvSpPr/>
      </dsp:nvSpPr>
      <dsp:spPr>
        <a:xfrm rot="10800000">
          <a:off x="1645045" y="3826756"/>
          <a:ext cx="5818253" cy="67867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425" tIns="45720" rIns="85344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В случае угрозы нападения дикого животного на человека или домашнее животное, гражданин, соблюдая меры безопасности, вправе применить оружие, включая огнестрельное,  для устранения опасности.</a:t>
          </a:r>
          <a:endParaRPr lang="ru-RU" sz="1200" kern="1200" dirty="0"/>
        </a:p>
      </dsp:txBody>
      <dsp:txXfrm rot="10800000">
        <a:off x="1814714" y="3826756"/>
        <a:ext cx="5648584" cy="678676"/>
      </dsp:txXfrm>
    </dsp:sp>
    <dsp:sp modelId="{7F585B58-426E-4A83-8CEA-2E8485235F59}">
      <dsp:nvSpPr>
        <dsp:cNvPr id="0" name=""/>
        <dsp:cNvSpPr/>
      </dsp:nvSpPr>
      <dsp:spPr>
        <a:xfrm>
          <a:off x="1035785" y="3937399"/>
          <a:ext cx="461310" cy="46131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5.png"/><Relationship Id="rId5" Type="http://schemas.openxmlformats.org/officeDocument/2006/relationships/diagramLayout" Target="../diagrams/layout1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diagramData" Target="../diagrams/data1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Миронова\Desktop\12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125"/>
                    </a14:imgEffect>
                    <a14:imgEffect>
                      <a14:saturation sat="170000"/>
                    </a14:imgEffect>
                    <a14:imgEffect>
                      <a14:brightnessContrast bright="4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3366FF">
              <a:alpha val="66667"/>
            </a:srgbClr>
          </a:solidFill>
        </p:spPr>
      </p:pic>
      <p:sp>
        <p:nvSpPr>
          <p:cNvPr id="6" name="Скругленный прямоугольник 5"/>
          <p:cNvSpPr/>
          <p:nvPr/>
        </p:nvSpPr>
        <p:spPr>
          <a:xfrm>
            <a:off x="179512" y="1"/>
            <a:ext cx="8784976" cy="620687"/>
          </a:xfrm>
          <a:prstGeom prst="roundRect">
            <a:avLst/>
          </a:prstGeom>
          <a:solidFill>
            <a:srgbClr val="FF67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ПАМЯТКА О ДЕЙСТВИЯХ НАСЕЛЕНИЯ ПРИ ВСТРЕЧЕ С ХИЩНЫМ ЗВЕРЕМ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688802590"/>
              </p:ext>
            </p:extLst>
          </p:nvPr>
        </p:nvGraphicFramePr>
        <p:xfrm>
          <a:off x="1619672" y="2276872"/>
          <a:ext cx="7560840" cy="45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3082" name="Picture 10" descr="C:\Users\Миронова\Downloads\imgonline-com-ua-Transparent-backgr-epkuQkv39eF7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7584" y="1276416"/>
            <a:ext cx="854068" cy="886425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2745322" y="230881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1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45322" y="314096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2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45322" y="393305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3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45322" y="461306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4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71800" y="547716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5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45322" y="623731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6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1030" name="Picture 6" descr="C:\Users\Сабаева\Desktop\иконки для памятки\house (1)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271" y="871226"/>
            <a:ext cx="1277434" cy="1277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Сабаева\Desktop\иконки для памятки\phone-call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2" y="2225100"/>
            <a:ext cx="1085367" cy="1085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Сабаева\Desktop\иконки для памятки\home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676444"/>
            <a:ext cx="1473583" cy="1473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Сабаева\Desktop\иконки для памятки\trees (1)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746" y="705836"/>
            <a:ext cx="1482346" cy="148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0" descr="C:\Users\Сабаева\Desktop\иконки для памятки\trees (1)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705837"/>
            <a:ext cx="1482346" cy="148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6250" y="4683041"/>
            <a:ext cx="25346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При встрече с хищным животным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незамедлительно сообщи по </a:t>
            </a:r>
            <a:r>
              <a:rPr lang="ru-RU" b="1" dirty="0" smtClean="0">
                <a:solidFill>
                  <a:srgbClr val="FF0000"/>
                </a:solidFill>
              </a:rPr>
              <a:t>указанным телефонам Минприроды Карелии или 112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435" y="3349381"/>
            <a:ext cx="267907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600" b="1" dirty="0">
                <a:solidFill>
                  <a:srgbClr val="FF0000"/>
                </a:solidFill>
              </a:rPr>
              <a:t>8 (921) </a:t>
            </a:r>
            <a:r>
              <a:rPr lang="ru-RU" sz="2600" b="1" dirty="0" smtClean="0">
                <a:solidFill>
                  <a:srgbClr val="FF0000"/>
                </a:solidFill>
              </a:rPr>
              <a:t>222</a:t>
            </a:r>
            <a:r>
              <a:rPr lang="ru-RU" sz="2600" b="1" dirty="0" smtClean="0">
                <a:solidFill>
                  <a:srgbClr val="FF0000"/>
                </a:solidFill>
              </a:rPr>
              <a:t>-05-25</a:t>
            </a:r>
          </a:p>
          <a:p>
            <a:pPr lvl="0"/>
            <a:r>
              <a:rPr lang="ru-RU" sz="2600" b="1" dirty="0" smtClean="0">
                <a:solidFill>
                  <a:srgbClr val="FF0000"/>
                </a:solidFill>
              </a:rPr>
              <a:t>8 (8142) 55-55-80 </a:t>
            </a:r>
            <a:endParaRPr lang="ru-RU" sz="2600" dirty="0">
              <a:solidFill>
                <a:srgbClr val="FF0000"/>
              </a:solidFill>
            </a:endParaRPr>
          </a:p>
        </p:txBody>
      </p:sp>
      <p:pic>
        <p:nvPicPr>
          <p:cNvPr id="1028" name="Picture 4" descr="C:\Users\Сабаева\Desktop\Рисунок1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491" y="774857"/>
            <a:ext cx="1693509" cy="1413326"/>
          </a:xfrm>
          <a:prstGeom prst="rect">
            <a:avLst/>
          </a:prstGeom>
          <a:solidFill>
            <a:srgbClr val="00B0F0"/>
          </a:solidFill>
        </p:spPr>
      </p:pic>
      <p:pic>
        <p:nvPicPr>
          <p:cNvPr id="25" name="Picture 7" descr="C:\Users\Сабаева\Desktop\иконки для памятки\house (2)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78364" y="747127"/>
            <a:ext cx="1399765" cy="1399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Сабаева\Desktop\иконки для памятки\tree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843" y="731083"/>
            <a:ext cx="1042758" cy="143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221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Миронова</dc:creator>
  <cp:lastModifiedBy>Сабаева</cp:lastModifiedBy>
  <cp:revision>37</cp:revision>
  <dcterms:created xsi:type="dcterms:W3CDTF">2019-10-21T09:24:24Z</dcterms:created>
  <dcterms:modified xsi:type="dcterms:W3CDTF">2020-09-23T08:20:31Z</dcterms:modified>
</cp:coreProperties>
</file>